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8" r:id="rId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4322" y="4929405"/>
            <a:ext cx="1779550" cy="14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51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7040" y="4693921"/>
            <a:ext cx="5974080" cy="1526599"/>
          </a:xfrm>
        </p:spPr>
        <p:txBody>
          <a:bodyPr anchor="b"/>
          <a:lstStyle>
            <a:lvl1pPr algn="ctr">
              <a:defRPr sz="38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92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1474786" y="-449851"/>
            <a:ext cx="15140743" cy="7759251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080" y="4185921"/>
            <a:ext cx="8290560" cy="656590"/>
          </a:xfrm>
        </p:spPr>
        <p:txBody>
          <a:bodyPr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80080" y="4846321"/>
            <a:ext cx="829056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15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0955473" y="6357737"/>
            <a:ext cx="1118387" cy="3525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271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563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59"/>
            <a:ext cx="11084560" cy="595035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11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504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45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82" indent="-25578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9062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863" indent="-18875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0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82" indent="-25578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9062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863" indent="-18875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08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504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2" y="6408845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803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01437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7"/>
            <a:ext cx="11054080" cy="410417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1pPr>
            <a:lvl2pPr marL="635044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9" y="6477645"/>
            <a:ext cx="1227452" cy="380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360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5" y="1998434"/>
            <a:ext cx="4671558" cy="687368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5"/>
          </a:xfrm>
        </p:spPr>
        <p:txBody>
          <a:bodyPr/>
          <a:lstStyle>
            <a:lvl1pPr marL="0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5044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10113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5" y="2609331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584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925" y="1998434"/>
            <a:ext cx="4671558" cy="687368"/>
          </a:xfrm>
        </p:spPr>
        <p:txBody>
          <a:bodyPr/>
          <a:lstStyle>
            <a:lvl1pPr algn="l">
              <a:defRPr sz="32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5"/>
          </a:xfrm>
        </p:spPr>
        <p:txBody>
          <a:bodyPr/>
          <a:lstStyle>
            <a:lvl1pPr marL="0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5044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10113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5" y="2609331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091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0" y="1998434"/>
            <a:ext cx="6045200" cy="687368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200" y="3241041"/>
            <a:ext cx="6035040" cy="2796765"/>
          </a:xfrm>
        </p:spPr>
        <p:txBody>
          <a:bodyPr/>
          <a:lstStyle>
            <a:lvl1pPr marL="0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accent4"/>
                </a:solidFill>
              </a:defRPr>
            </a:lvl1pPr>
            <a:lvl2pPr marL="635044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accent4"/>
                </a:solidFill>
              </a:defRPr>
            </a:lvl2pPr>
            <a:lvl3pPr marL="1210113" indent="0">
              <a:spcBef>
                <a:spcPts val="555"/>
              </a:spcBef>
              <a:spcAft>
                <a:spcPts val="555"/>
              </a:spcAft>
              <a:buClr>
                <a:schemeClr val="bg2"/>
              </a:buClr>
              <a:buSzPct val="100000"/>
              <a:buFontTx/>
              <a:buNone/>
              <a:defRPr sz="1067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0" y="2631441"/>
            <a:ext cx="604520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12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579121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1" y="2224854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28532"/>
            <a:ext cx="35669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800" cap="none" baseline="0" dirty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800" cap="none" dirty="0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65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803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6071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4107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2142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6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63504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333" b="0">
          <a:solidFill>
            <a:schemeClr val="accent4"/>
          </a:solidFill>
          <a:latin typeface="Trebuchet MS" pitchFamily="34" charset="0"/>
        </a:defRPr>
      </a:lvl2pPr>
      <a:lvl3pPr marL="1210113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222" b="0">
          <a:solidFill>
            <a:schemeClr val="accent4"/>
          </a:solidFill>
          <a:latin typeface="Trebuchet MS" pitchFamily="34" charset="0"/>
        </a:defRPr>
      </a:lvl3pPr>
      <a:lvl4pPr marL="1972166" indent="-254018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192" indent="-254018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1228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9264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7299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5335" indent="-254018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35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71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107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142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178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213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6249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4285" algn="l" defTabSz="10160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F39CA0-A3E1-6097-A5F7-71A60B54829E}"/>
              </a:ext>
            </a:extLst>
          </p:cNvPr>
          <p:cNvCxnSpPr>
            <a:cxnSpLocks/>
            <a:stCxn id="45" idx="0"/>
            <a:endCxn id="47" idx="2"/>
          </p:cNvCxnSpPr>
          <p:nvPr/>
        </p:nvCxnSpPr>
        <p:spPr>
          <a:xfrm flipV="1">
            <a:off x="4508779" y="1277534"/>
            <a:ext cx="720594" cy="10570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14C272B-3B9C-2472-271B-4BB6FBD452B3}"/>
              </a:ext>
            </a:extLst>
          </p:cNvPr>
          <p:cNvGrpSpPr/>
          <p:nvPr/>
        </p:nvGrpSpPr>
        <p:grpSpPr>
          <a:xfrm>
            <a:off x="4961019" y="916590"/>
            <a:ext cx="838200" cy="360944"/>
            <a:chOff x="7366412" y="4036352"/>
            <a:chExt cx="1257300" cy="54141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4921E38-D6F8-E4E6-BB5F-4C5FDD32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412" y="4036352"/>
              <a:ext cx="1257300" cy="3429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BBB377-C9D7-14EB-65AD-5B91688DD3AE}"/>
                </a:ext>
              </a:extLst>
            </p:cNvPr>
            <p:cNvSpPr txBox="1"/>
            <p:nvPr/>
          </p:nvSpPr>
          <p:spPr>
            <a:xfrm>
              <a:off x="7445653" y="4093318"/>
              <a:ext cx="627981" cy="24920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5080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33" dirty="0">
                  <a:solidFill>
                    <a:srgbClr val="000000"/>
                  </a:solidFill>
                  <a:latin typeface="Trebuchet MS"/>
                </a:rPr>
                <a:t>spine01</a:t>
              </a:r>
            </a:p>
          </p:txBody>
        </p:sp>
        <p:sp>
          <p:nvSpPr>
            <p:cNvPr id="47" name="Title 3">
              <a:extLst>
                <a:ext uri="{FF2B5EF4-FFF2-40B4-BE49-F238E27FC236}">
                  <a16:creationId xmlns:a16="http://schemas.microsoft.com/office/drawing/2014/main" id="{A2731CBE-1606-6249-B375-8AB906339AC3}"/>
                </a:ext>
              </a:extLst>
            </p:cNvPr>
            <p:cNvSpPr txBox="1">
              <a:spLocks/>
            </p:cNvSpPr>
            <p:nvPr/>
          </p:nvSpPr>
          <p:spPr>
            <a:xfrm>
              <a:off x="7575284" y="4379252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swp1</a:t>
              </a:r>
            </a:p>
          </p:txBody>
        </p:sp>
        <p:sp>
          <p:nvSpPr>
            <p:cNvPr id="48" name="Title 3">
              <a:extLst>
                <a:ext uri="{FF2B5EF4-FFF2-40B4-BE49-F238E27FC236}">
                  <a16:creationId xmlns:a16="http://schemas.microsoft.com/office/drawing/2014/main" id="{5AAAFE92-5581-BF75-882B-C91BE49BE6E6}"/>
                </a:ext>
              </a:extLst>
            </p:cNvPr>
            <p:cNvSpPr txBox="1">
              <a:spLocks/>
            </p:cNvSpPr>
            <p:nvPr/>
          </p:nvSpPr>
          <p:spPr>
            <a:xfrm>
              <a:off x="8137198" y="4379252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swp2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EDA85E9-85FF-1F83-419B-F9042E8D7C5B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H="1" flipV="1">
            <a:off x="5603982" y="1277534"/>
            <a:ext cx="1293752" cy="1063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1A6EBC-C4E2-FE33-AAE3-1CFDFAC7BEFC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 flipV="1">
            <a:off x="4961819" y="2558877"/>
            <a:ext cx="600989" cy="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DA5DB9-F6C3-B8E9-547B-7575654812E2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 flipV="1">
            <a:off x="4961819" y="2701776"/>
            <a:ext cx="600989" cy="20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2704B9A-DC6D-B38F-2D79-9AAD8C8ABD8B}"/>
              </a:ext>
            </a:extLst>
          </p:cNvPr>
          <p:cNvGrpSpPr/>
          <p:nvPr/>
        </p:nvGrpSpPr>
        <p:grpSpPr>
          <a:xfrm>
            <a:off x="3477447" y="2334631"/>
            <a:ext cx="1484372" cy="587073"/>
            <a:chOff x="5401910" y="4944983"/>
            <a:chExt cx="2226558" cy="8806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33114D-4F79-E8B4-F4C7-91649A8D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1910" y="5143499"/>
              <a:ext cx="1773116" cy="48357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175DD1-087F-3E17-1530-CBAAFFE65936}"/>
                </a:ext>
              </a:extLst>
            </p:cNvPr>
            <p:cNvSpPr txBox="1"/>
            <p:nvPr/>
          </p:nvSpPr>
          <p:spPr>
            <a:xfrm>
              <a:off x="5588184" y="5272604"/>
              <a:ext cx="709152" cy="24920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5080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33" dirty="0">
                  <a:solidFill>
                    <a:srgbClr val="000000"/>
                  </a:solidFill>
                  <a:latin typeface="Trebuchet MS"/>
                </a:rPr>
                <a:t>leaf01</a:t>
              </a:r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B6927A5E-91E3-466B-4B88-784A2D2386A1}"/>
                </a:ext>
              </a:extLst>
            </p:cNvPr>
            <p:cNvSpPr txBox="1">
              <a:spLocks/>
            </p:cNvSpPr>
            <p:nvPr/>
          </p:nvSpPr>
          <p:spPr>
            <a:xfrm>
              <a:off x="6721584" y="4944983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swp51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9157D3B3-C8EB-8362-BDF2-0CF1F4183216}"/>
                </a:ext>
              </a:extLst>
            </p:cNvPr>
            <p:cNvSpPr txBox="1">
              <a:spLocks/>
            </p:cNvSpPr>
            <p:nvPr/>
          </p:nvSpPr>
          <p:spPr>
            <a:xfrm>
              <a:off x="7173824" y="5185166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swp49</a:t>
              </a:r>
            </a:p>
          </p:txBody>
        </p:sp>
        <p:sp>
          <p:nvSpPr>
            <p:cNvPr id="50" name="Title 3">
              <a:extLst>
                <a:ext uri="{FF2B5EF4-FFF2-40B4-BE49-F238E27FC236}">
                  <a16:creationId xmlns:a16="http://schemas.microsoft.com/office/drawing/2014/main" id="{994C864F-A5CC-00BF-5BF3-D42479ED2CF0}"/>
                </a:ext>
              </a:extLst>
            </p:cNvPr>
            <p:cNvSpPr txBox="1">
              <a:spLocks/>
            </p:cNvSpPr>
            <p:nvPr/>
          </p:nvSpPr>
          <p:spPr>
            <a:xfrm>
              <a:off x="7173824" y="5399514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swp50</a:t>
              </a:r>
            </a:p>
          </p:txBody>
        </p:sp>
        <p:sp>
          <p:nvSpPr>
            <p:cNvPr id="70" name="Title 3">
              <a:extLst>
                <a:ext uri="{FF2B5EF4-FFF2-40B4-BE49-F238E27FC236}">
                  <a16:creationId xmlns:a16="http://schemas.microsoft.com/office/drawing/2014/main" id="{03E6F094-7835-C8F3-CC7A-ACB0615CB206}"/>
                </a:ext>
              </a:extLst>
            </p:cNvPr>
            <p:cNvSpPr txBox="1">
              <a:spLocks/>
            </p:cNvSpPr>
            <p:nvPr/>
          </p:nvSpPr>
          <p:spPr>
            <a:xfrm>
              <a:off x="5524478" y="5627076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swp1</a:t>
              </a:r>
            </a:p>
          </p:txBody>
        </p:sp>
        <p:sp>
          <p:nvSpPr>
            <p:cNvPr id="71" name="Title 3">
              <a:extLst>
                <a:ext uri="{FF2B5EF4-FFF2-40B4-BE49-F238E27FC236}">
                  <a16:creationId xmlns:a16="http://schemas.microsoft.com/office/drawing/2014/main" id="{59177A9D-469E-DF12-35F0-F2D3EE07C72D}"/>
                </a:ext>
              </a:extLst>
            </p:cNvPr>
            <p:cNvSpPr txBox="1">
              <a:spLocks/>
            </p:cNvSpPr>
            <p:nvPr/>
          </p:nvSpPr>
          <p:spPr>
            <a:xfrm>
              <a:off x="5998642" y="5627076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swp2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74909A0-FB86-84E8-A718-539C49EACE9F}"/>
              </a:ext>
            </a:extLst>
          </p:cNvPr>
          <p:cNvGrpSpPr/>
          <p:nvPr/>
        </p:nvGrpSpPr>
        <p:grpSpPr>
          <a:xfrm>
            <a:off x="5562808" y="2341030"/>
            <a:ext cx="1486472" cy="587073"/>
            <a:chOff x="8529953" y="4954582"/>
            <a:chExt cx="2229709" cy="880609"/>
          </a:xfrm>
        </p:grpSpPr>
        <p:sp>
          <p:nvSpPr>
            <p:cNvPr id="46" name="Title 3">
              <a:extLst>
                <a:ext uri="{FF2B5EF4-FFF2-40B4-BE49-F238E27FC236}">
                  <a16:creationId xmlns:a16="http://schemas.microsoft.com/office/drawing/2014/main" id="{2EB57C2D-19B0-F822-9DD9-D947E27B4989}"/>
                </a:ext>
              </a:extLst>
            </p:cNvPr>
            <p:cNvSpPr txBox="1">
              <a:spLocks/>
            </p:cNvSpPr>
            <p:nvPr/>
          </p:nvSpPr>
          <p:spPr>
            <a:xfrm>
              <a:off x="10305018" y="4954582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swp51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BCF98F6-2252-D238-57EC-232FDFE98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5344" y="5153098"/>
              <a:ext cx="1773116" cy="483577"/>
            </a:xfrm>
            <a:prstGeom prst="rect">
              <a:avLst/>
            </a:prstGeom>
          </p:spPr>
        </p:pic>
        <p:sp>
          <p:nvSpPr>
            <p:cNvPr id="52" name="Title 3">
              <a:extLst>
                <a:ext uri="{FF2B5EF4-FFF2-40B4-BE49-F238E27FC236}">
                  <a16:creationId xmlns:a16="http://schemas.microsoft.com/office/drawing/2014/main" id="{CD593EA3-FCDB-19BA-2AE2-223B2EFC64C4}"/>
                </a:ext>
              </a:extLst>
            </p:cNvPr>
            <p:cNvSpPr txBox="1">
              <a:spLocks/>
            </p:cNvSpPr>
            <p:nvPr/>
          </p:nvSpPr>
          <p:spPr>
            <a:xfrm>
              <a:off x="8529953" y="5182094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swp49</a:t>
              </a:r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89D9B639-C213-86F4-43A0-14548FCF9069}"/>
                </a:ext>
              </a:extLst>
            </p:cNvPr>
            <p:cNvSpPr txBox="1">
              <a:spLocks/>
            </p:cNvSpPr>
            <p:nvPr/>
          </p:nvSpPr>
          <p:spPr>
            <a:xfrm>
              <a:off x="8529953" y="5396443"/>
              <a:ext cx="45464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swp50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25302A1-7471-5789-FCF9-F35CFEAFBA21}"/>
                </a:ext>
              </a:extLst>
            </p:cNvPr>
            <p:cNvSpPr txBox="1"/>
            <p:nvPr/>
          </p:nvSpPr>
          <p:spPr>
            <a:xfrm>
              <a:off x="9174283" y="5273836"/>
              <a:ext cx="709152" cy="249204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defTabSz="50800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33" dirty="0">
                  <a:solidFill>
                    <a:srgbClr val="000000"/>
                  </a:solidFill>
                  <a:latin typeface="Trebuchet MS"/>
                </a:rPr>
                <a:t>leaf02</a:t>
              </a:r>
            </a:p>
          </p:txBody>
        </p:sp>
        <p:sp>
          <p:nvSpPr>
            <p:cNvPr id="72" name="Title 3">
              <a:extLst>
                <a:ext uri="{FF2B5EF4-FFF2-40B4-BE49-F238E27FC236}">
                  <a16:creationId xmlns:a16="http://schemas.microsoft.com/office/drawing/2014/main" id="{2395F305-E0E3-D235-67D5-0DBD627B274F}"/>
                </a:ext>
              </a:extLst>
            </p:cNvPr>
            <p:cNvSpPr txBox="1">
              <a:spLocks/>
            </p:cNvSpPr>
            <p:nvPr/>
          </p:nvSpPr>
          <p:spPr>
            <a:xfrm>
              <a:off x="9118799" y="5636675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swp1</a:t>
              </a: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2529F07C-36AC-603A-87BF-594CCCEBE174}"/>
                </a:ext>
              </a:extLst>
            </p:cNvPr>
            <p:cNvSpPr txBox="1">
              <a:spLocks/>
            </p:cNvSpPr>
            <p:nvPr/>
          </p:nvSpPr>
          <p:spPr>
            <a:xfrm>
              <a:off x="9592963" y="5636675"/>
              <a:ext cx="387318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swp2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AB33F20-55BD-DAF9-3EEA-B1A0E06A17EA}"/>
              </a:ext>
            </a:extLst>
          </p:cNvPr>
          <p:cNvGrpSpPr/>
          <p:nvPr/>
        </p:nvGrpSpPr>
        <p:grpSpPr>
          <a:xfrm>
            <a:off x="4436259" y="4308520"/>
            <a:ext cx="838200" cy="360944"/>
            <a:chOff x="6109112" y="6397523"/>
            <a:chExt cx="1257300" cy="541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BB7D060-4B23-475A-EF24-663B18B91D95}"/>
                </a:ext>
              </a:extLst>
            </p:cNvPr>
            <p:cNvGrpSpPr/>
            <p:nvPr/>
          </p:nvGrpSpPr>
          <p:grpSpPr>
            <a:xfrm>
              <a:off x="6109112" y="6596039"/>
              <a:ext cx="1257300" cy="342900"/>
              <a:chOff x="12954049" y="3008108"/>
              <a:chExt cx="1257300" cy="34290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D267164-5751-CA41-D29D-35E1314AC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4049" y="3008108"/>
                <a:ext cx="1257300" cy="3429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2471A8-3D8B-6C39-E100-DB21D58858BC}"/>
                  </a:ext>
                </a:extLst>
              </p:cNvPr>
              <p:cNvSpPr txBox="1"/>
              <p:nvPr/>
            </p:nvSpPr>
            <p:spPr>
              <a:xfrm>
                <a:off x="13012743" y="3057260"/>
                <a:ext cx="703953" cy="249204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defTabSz="50800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3" dirty="0">
                    <a:solidFill>
                      <a:srgbClr val="000000"/>
                    </a:solidFill>
                    <a:latin typeface="Trebuchet MS"/>
                  </a:rPr>
                  <a:t>server01</a:t>
                </a:r>
              </a:p>
            </p:txBody>
          </p:sp>
        </p:grpSp>
        <p:sp>
          <p:nvSpPr>
            <p:cNvPr id="74" name="Title 3">
              <a:extLst>
                <a:ext uri="{FF2B5EF4-FFF2-40B4-BE49-F238E27FC236}">
                  <a16:creationId xmlns:a16="http://schemas.microsoft.com/office/drawing/2014/main" id="{F27683AE-B886-A36D-73C7-52510EA8290E}"/>
                </a:ext>
              </a:extLst>
            </p:cNvPr>
            <p:cNvSpPr txBox="1">
              <a:spLocks/>
            </p:cNvSpPr>
            <p:nvPr/>
          </p:nvSpPr>
          <p:spPr>
            <a:xfrm>
              <a:off x="6295513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eth1</a:t>
              </a:r>
            </a:p>
          </p:txBody>
        </p:sp>
        <p:sp>
          <p:nvSpPr>
            <p:cNvPr id="75" name="Title 3">
              <a:extLst>
                <a:ext uri="{FF2B5EF4-FFF2-40B4-BE49-F238E27FC236}">
                  <a16:creationId xmlns:a16="http://schemas.microsoft.com/office/drawing/2014/main" id="{77AA771B-E404-3DFC-2D93-F89B29CAE8B7}"/>
                </a:ext>
              </a:extLst>
            </p:cNvPr>
            <p:cNvSpPr txBox="1">
              <a:spLocks/>
            </p:cNvSpPr>
            <p:nvPr/>
          </p:nvSpPr>
          <p:spPr>
            <a:xfrm>
              <a:off x="6769676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eth2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4129481-B06F-681A-0902-6A0B1C0B7F9C}"/>
              </a:ext>
            </a:extLst>
          </p:cNvPr>
          <p:cNvGrpSpPr/>
          <p:nvPr/>
        </p:nvGrpSpPr>
        <p:grpSpPr>
          <a:xfrm>
            <a:off x="5484566" y="4308518"/>
            <a:ext cx="838200" cy="360944"/>
            <a:chOff x="8900209" y="6397523"/>
            <a:chExt cx="1257300" cy="54141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8A98AD-8CEB-BCEA-8817-93C26CB3E8E7}"/>
                </a:ext>
              </a:extLst>
            </p:cNvPr>
            <p:cNvGrpSpPr/>
            <p:nvPr/>
          </p:nvGrpSpPr>
          <p:grpSpPr>
            <a:xfrm>
              <a:off x="8900209" y="6596039"/>
              <a:ext cx="1257300" cy="342900"/>
              <a:chOff x="12954049" y="3008108"/>
              <a:chExt cx="1257300" cy="342900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30A85DA-4756-CF42-EEB5-6C2B19EAA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54049" y="3008108"/>
                <a:ext cx="1257300" cy="3429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38135C-1647-E366-3E54-E767F50DFC9E}"/>
                  </a:ext>
                </a:extLst>
              </p:cNvPr>
              <p:cNvSpPr txBox="1"/>
              <p:nvPr/>
            </p:nvSpPr>
            <p:spPr>
              <a:xfrm>
                <a:off x="13012741" y="3057260"/>
                <a:ext cx="678506" cy="249204"/>
              </a:xfrm>
              <a:prstGeom prst="rect">
                <a:avLst/>
              </a:prstGeom>
              <a:solidFill>
                <a:schemeClr val="tx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defTabSz="50800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33" dirty="0">
                    <a:solidFill>
                      <a:srgbClr val="000000"/>
                    </a:solidFill>
                    <a:latin typeface="Trebuchet MS"/>
                  </a:rPr>
                  <a:t>server02</a:t>
                </a:r>
              </a:p>
            </p:txBody>
          </p:sp>
        </p:grpSp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FBC5746A-90F2-653D-4B4B-0D820CCF1548}"/>
                </a:ext>
              </a:extLst>
            </p:cNvPr>
            <p:cNvSpPr txBox="1">
              <a:spLocks/>
            </p:cNvSpPr>
            <p:nvPr/>
          </p:nvSpPr>
          <p:spPr>
            <a:xfrm>
              <a:off x="9133228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eth1</a:t>
              </a:r>
            </a:p>
          </p:txBody>
        </p:sp>
        <p:sp>
          <p:nvSpPr>
            <p:cNvPr id="77" name="Title 3">
              <a:extLst>
                <a:ext uri="{FF2B5EF4-FFF2-40B4-BE49-F238E27FC236}">
                  <a16:creationId xmlns:a16="http://schemas.microsoft.com/office/drawing/2014/main" id="{3FA1D375-4EF8-2670-B792-9B714FF5E2D4}"/>
                </a:ext>
              </a:extLst>
            </p:cNvPr>
            <p:cNvSpPr txBox="1">
              <a:spLocks/>
            </p:cNvSpPr>
            <p:nvPr/>
          </p:nvSpPr>
          <p:spPr>
            <a:xfrm>
              <a:off x="9607392" y="6397523"/>
              <a:ext cx="358464" cy="198516"/>
            </a:xfrm>
            <a:prstGeom prst="rect">
              <a:avLst/>
            </a:prstGeom>
            <a:solidFill>
              <a:srgbClr val="FB9F41"/>
            </a:solidFill>
            <a:ln>
              <a:solidFill>
                <a:schemeClr val="tx1"/>
              </a:solidFill>
            </a:ln>
          </p:spPr>
          <p:txBody>
            <a:bodyPr vert="horz" wrap="none" lIns="36576" tIns="24384" rIns="36576" bIns="24384" rtlCol="0" anchor="ctr" anchorCtr="0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000" b="1" i="0" kern="1200" baseline="0">
                  <a:solidFill>
                    <a:schemeClr val="tx1"/>
                  </a:solidFill>
                  <a:latin typeface="Arial Regular" charset="0"/>
                  <a:ea typeface="Arial Regular" charset="0"/>
                  <a:cs typeface="Arial Regular" charset="0"/>
                </a:defRPr>
              </a:lvl1pPr>
            </a:lstStyle>
            <a:p>
              <a:pPr algn="ctr" defTabSz="457223" fontAlgn="base">
                <a:spcAft>
                  <a:spcPct val="0"/>
                </a:spcAft>
              </a:pPr>
              <a:r>
                <a:rPr lang="en-US" sz="600" dirty="0">
                  <a:solidFill>
                    <a:srgbClr val="FFFFFF"/>
                  </a:solidFill>
                  <a:latin typeface="Trebuchet MS"/>
                </a:rPr>
                <a:t>eth2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3BE2187-2A92-27E6-845A-12DC6DBCD913}"/>
              </a:ext>
            </a:extLst>
          </p:cNvPr>
          <p:cNvCxnSpPr>
            <a:cxnSpLocks/>
            <a:stCxn id="77" idx="0"/>
            <a:endCxn id="73" idx="2"/>
          </p:cNvCxnSpPr>
          <p:nvPr/>
        </p:nvCxnSpPr>
        <p:spPr>
          <a:xfrm flipV="1">
            <a:off x="6075509" y="2928103"/>
            <a:ext cx="325078" cy="13804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80EBF4-E33C-BBD9-A95C-21B5539A3718}"/>
              </a:ext>
            </a:extLst>
          </p:cNvPr>
          <p:cNvCxnSpPr>
            <a:cxnSpLocks/>
            <a:stCxn id="71" idx="2"/>
            <a:endCxn id="76" idx="0"/>
          </p:cNvCxnSpPr>
          <p:nvPr/>
        </p:nvCxnSpPr>
        <p:spPr>
          <a:xfrm>
            <a:off x="4004374" y="2921704"/>
            <a:ext cx="1755026" cy="13868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93DB0CC-6DF3-ABAE-E9F6-363910B325B9}"/>
              </a:ext>
            </a:extLst>
          </p:cNvPr>
          <p:cNvCxnSpPr>
            <a:cxnSpLocks/>
            <a:stCxn id="75" idx="0"/>
            <a:endCxn id="72" idx="2"/>
          </p:cNvCxnSpPr>
          <p:nvPr/>
        </p:nvCxnSpPr>
        <p:spPr>
          <a:xfrm flipV="1">
            <a:off x="4996123" y="2928103"/>
            <a:ext cx="1088355" cy="13804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E3792E-7A5F-0DEA-77D9-A442E0C211E2}"/>
              </a:ext>
            </a:extLst>
          </p:cNvPr>
          <p:cNvCxnSpPr>
            <a:cxnSpLocks/>
            <a:stCxn id="70" idx="2"/>
            <a:endCxn id="74" idx="0"/>
          </p:cNvCxnSpPr>
          <p:nvPr/>
        </p:nvCxnSpPr>
        <p:spPr>
          <a:xfrm>
            <a:off x="3688265" y="2921704"/>
            <a:ext cx="991749" cy="13868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8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</Words>
  <Application>Microsoft Office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Trebuchet MS</vt:lpstr>
      <vt:lpstr>Wingdings</vt:lpstr>
      <vt:lpstr>Title &amp; Bullet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Berkin Kartal</dc:creator>
  <cp:lastModifiedBy>Berkin Kartal</cp:lastModifiedBy>
  <cp:revision>2</cp:revision>
  <dcterms:created xsi:type="dcterms:W3CDTF">2023-02-07T19:55:56Z</dcterms:created>
  <dcterms:modified xsi:type="dcterms:W3CDTF">2023-02-07T20:12:24Z</dcterms:modified>
</cp:coreProperties>
</file>